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манса трепетные зв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2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ородской роман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6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еликим мастером русского классического романса был М.И. Гл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4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Из наслаждений жизни одной любви музыка уступает, но и любовь-мелодия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3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«Люблю я слушать ,в негу погружаясь , романсов пылких звуки огневые…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" y="-103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Я счастлив тем, что встретил Вас, Неповторимый и прекрас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6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Цели проекта: 1)Познакомиться с историей возникно- вения, создания 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0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одина романса - Исп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5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оманс – это небольшое стихотворение, положенное на музыку д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1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ирические песни о любви пели и городские барышни, и деревенск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" y="188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8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еликие русские композиторы , авторы роман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91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Жанровые признаки романса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6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азнообразие романсов по поэтическому содерж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6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Цыганские рома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71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modified xsi:type="dcterms:W3CDTF">2016-10-24T16:35:41Z</dcterms:modified>
</cp:coreProperties>
</file>